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Open Sans" charset="1" panose="00000000000000000000"/>
      <p:regular r:id="rId14"/>
    </p:embeddedFont>
    <p:embeddedFont>
      <p:font typeface="Open Sans Bold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63984" y="2669724"/>
            <a:ext cx="6749106" cy="1864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53"/>
              </a:lnSpc>
            </a:pPr>
            <a:r>
              <a:rPr lang="en-US" sz="9380">
                <a:solidFill>
                  <a:srgbClr val="203858"/>
                </a:solidFill>
                <a:latin typeface="Open Sans"/>
                <a:ea typeface="Open Sans"/>
                <a:cs typeface="Open Sans"/>
                <a:sym typeface="Open Sans"/>
              </a:rPr>
              <a:t>Mini Project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5769447" y="6688350"/>
            <a:ext cx="6338182" cy="1336170"/>
            <a:chOff x="0" y="0"/>
            <a:chExt cx="1669315" cy="3519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669315" cy="351913"/>
            </a:xfrm>
            <a:custGeom>
              <a:avLst/>
              <a:gdLst/>
              <a:ahLst/>
              <a:cxnLst/>
              <a:rect r="r" b="b" t="t" l="l"/>
              <a:pathLst>
                <a:path h="351913" w="1669315">
                  <a:moveTo>
                    <a:pt x="0" y="0"/>
                  </a:moveTo>
                  <a:lnTo>
                    <a:pt x="1669315" y="0"/>
                  </a:lnTo>
                  <a:lnTo>
                    <a:pt x="1669315" y="351913"/>
                  </a:lnTo>
                  <a:lnTo>
                    <a:pt x="0" y="35191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1669315" cy="4662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512101" y="6747323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TEAM : Double 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12101" y="7209258"/>
            <a:ext cx="3263799" cy="604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2"/>
              </a:lnSpc>
            </a:pPr>
            <a:r>
              <a:rPr lang="en-US" sz="3060">
                <a:solidFill>
                  <a:srgbClr val="F6F5F5"/>
                </a:solidFill>
                <a:latin typeface="Open Sans"/>
                <a:ea typeface="Open Sans"/>
                <a:cs typeface="Open Sans"/>
                <a:sym typeface="Open Sans"/>
              </a:rPr>
              <a:t>양승용 양영준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05110" y="4596494"/>
            <a:ext cx="5466855" cy="884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38"/>
              </a:lnSpc>
            </a:pPr>
            <a:r>
              <a:rPr lang="en-US" sz="4460">
                <a:solidFill>
                  <a:srgbClr val="0D3653"/>
                </a:solidFill>
                <a:latin typeface="Open Sans"/>
                <a:ea typeface="Open Sans"/>
                <a:cs typeface="Open Sans"/>
                <a:sym typeface="Open Sans"/>
              </a:rPr>
              <a:t>Posture Freedback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262932" cy="10287000"/>
            <a:chOff x="0" y="0"/>
            <a:chExt cx="16494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494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1649496">
                  <a:moveTo>
                    <a:pt x="0" y="0"/>
                  </a:moveTo>
                  <a:lnTo>
                    <a:pt x="1649496" y="0"/>
                  </a:lnTo>
                  <a:lnTo>
                    <a:pt x="16494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16494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161347" y="1980204"/>
            <a:ext cx="4582787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프로젝트 목표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문제 정의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시스템 구성도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개발환경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개발진행상황</a:t>
            </a:r>
          </a:p>
          <a:p>
            <a:pPr algn="l">
              <a:lnSpc>
                <a:spcPts val="7735"/>
              </a:lnSpc>
            </a:pPr>
            <a:r>
              <a:rPr lang="en-US" sz="35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98014" y="1980204"/>
            <a:ext cx="928501" cy="5770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  <a:p>
            <a:pPr algn="l">
              <a:lnSpc>
                <a:spcPts val="7735"/>
              </a:lnSpc>
            </a:pPr>
            <a:r>
              <a:rPr lang="en-US" sz="3500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00090" y="4527507"/>
            <a:ext cx="3462751" cy="993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7"/>
              </a:lnSpc>
            </a:pPr>
            <a:r>
              <a:rPr lang="en-US" sz="4998" b="true">
                <a:solidFill>
                  <a:srgbClr val="F6F5F5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프로젝트 목표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2203" y="4172319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20427" indent="-410214" lvl="1">
              <a:lnSpc>
                <a:spcPts val="5320"/>
              </a:lnSpc>
              <a:buAutoNum type="arabicPeriod" startAt="1"/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Pose Estimation을 이용해 사용자의 자세를 실시간으로 추적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42754" y="5040898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2. 잘못된 자세가 일정 시간 지속되면 피드백을 제공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42754" y="5906402"/>
            <a:ext cx="13923595" cy="6464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3. 제공된 피드백으로 이용자의 근골격계 질환 예방을 위한 프로그램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E6E6E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2408296" cy="2823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654156" y="2683719"/>
            <a:ext cx="6123687" cy="4919563"/>
          </a:xfrm>
          <a:custGeom>
            <a:avLst/>
            <a:gdLst/>
            <a:ahLst/>
            <a:cxnLst/>
            <a:rect r="r" b="b" t="t" l="l"/>
            <a:pathLst>
              <a:path h="4919563" w="6123687">
                <a:moveTo>
                  <a:pt x="0" y="0"/>
                </a:moveTo>
                <a:lnTo>
                  <a:pt x="6123688" y="0"/>
                </a:lnTo>
                <a:lnTo>
                  <a:pt x="6123688" y="4919562"/>
                </a:lnTo>
                <a:lnTo>
                  <a:pt x="0" y="4919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33" t="0" r="-9457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680229" y="3509387"/>
            <a:ext cx="194524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PC 사용환경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80229" y="6780671"/>
            <a:ext cx="2435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운동 및 관리부족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80229" y="4166834"/>
            <a:ext cx="3285425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직장인, 개인 유튜버, 게이머 등등 다양한 직업군에서의 PC 사용 빈도/시간 증가에 따른 문제 발생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80229" y="7438118"/>
            <a:ext cx="3285425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상대적으로 줄어든 운동 및 관리의 부족이 근골격계 질환을 야기한다.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문제 정의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시스템 구성도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12713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219401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8" y="0"/>
                </a:lnTo>
                <a:lnTo>
                  <a:pt x="5732768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486634" y="4282417"/>
            <a:ext cx="5732767" cy="6552498"/>
          </a:xfrm>
          <a:custGeom>
            <a:avLst/>
            <a:gdLst/>
            <a:ahLst/>
            <a:cxnLst/>
            <a:rect r="r" b="b" t="t" l="l"/>
            <a:pathLst>
              <a:path h="6552498" w="5732767">
                <a:moveTo>
                  <a:pt x="0" y="0"/>
                </a:moveTo>
                <a:lnTo>
                  <a:pt x="5732767" y="0"/>
                </a:lnTo>
                <a:lnTo>
                  <a:pt x="5732767" y="6552498"/>
                </a:lnTo>
                <a:lnTo>
                  <a:pt x="0" y="655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0215" y="3543314"/>
            <a:ext cx="4878383" cy="4391778"/>
            <a:chOff x="0" y="0"/>
            <a:chExt cx="1284842" cy="115668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704808" y="3543314"/>
            <a:ext cx="4878383" cy="4391778"/>
            <a:chOff x="0" y="0"/>
            <a:chExt cx="1284842" cy="11566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219401" y="3543314"/>
            <a:ext cx="4878383" cy="4391778"/>
            <a:chOff x="0" y="0"/>
            <a:chExt cx="1284842" cy="115668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84842" cy="1156682"/>
            </a:xfrm>
            <a:custGeom>
              <a:avLst/>
              <a:gdLst/>
              <a:ahLst/>
              <a:cxnLst/>
              <a:rect r="r" b="b" t="t" l="l"/>
              <a:pathLst>
                <a:path h="1156682" w="1284842">
                  <a:moveTo>
                    <a:pt x="68240" y="0"/>
                  </a:moveTo>
                  <a:lnTo>
                    <a:pt x="1216601" y="0"/>
                  </a:lnTo>
                  <a:cubicBezTo>
                    <a:pt x="1234700" y="0"/>
                    <a:pt x="1252057" y="7190"/>
                    <a:pt x="1264855" y="19987"/>
                  </a:cubicBezTo>
                  <a:cubicBezTo>
                    <a:pt x="1277652" y="32785"/>
                    <a:pt x="1284842" y="50142"/>
                    <a:pt x="1284842" y="68240"/>
                  </a:cubicBezTo>
                  <a:lnTo>
                    <a:pt x="1284842" y="1088442"/>
                  </a:lnTo>
                  <a:cubicBezTo>
                    <a:pt x="1284842" y="1106540"/>
                    <a:pt x="1277652" y="1123897"/>
                    <a:pt x="1264855" y="1136695"/>
                  </a:cubicBezTo>
                  <a:cubicBezTo>
                    <a:pt x="1252057" y="1149493"/>
                    <a:pt x="1234700" y="1156682"/>
                    <a:pt x="1216601" y="1156682"/>
                  </a:cubicBezTo>
                  <a:lnTo>
                    <a:pt x="68240" y="1156682"/>
                  </a:lnTo>
                  <a:cubicBezTo>
                    <a:pt x="50142" y="1156682"/>
                    <a:pt x="32785" y="1149493"/>
                    <a:pt x="19987" y="1136695"/>
                  </a:cubicBezTo>
                  <a:cubicBezTo>
                    <a:pt x="7190" y="1123897"/>
                    <a:pt x="0" y="1106540"/>
                    <a:pt x="0" y="1088442"/>
                  </a:cubicBezTo>
                  <a:lnTo>
                    <a:pt x="0" y="68240"/>
                  </a:lnTo>
                  <a:cubicBezTo>
                    <a:pt x="0" y="50142"/>
                    <a:pt x="7190" y="32785"/>
                    <a:pt x="19987" y="19987"/>
                  </a:cubicBezTo>
                  <a:cubicBezTo>
                    <a:pt x="32785" y="7190"/>
                    <a:pt x="50142" y="0"/>
                    <a:pt x="6824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14300"/>
              <a:ext cx="1284842" cy="12709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542765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57358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71951" y="3868724"/>
            <a:ext cx="2173285" cy="665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0"/>
              </a:lnSpc>
              <a:spcBef>
                <a:spcPct val="0"/>
              </a:spcBef>
            </a:pPr>
            <a:r>
              <a:rPr lang="en-US" b="true" sz="333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</a:t>
            </a:r>
          </a:p>
        </p:txBody>
      </p:sp>
      <p:sp>
        <p:nvSpPr>
          <p:cNvPr name="AutoShape 22" id="22"/>
          <p:cNvSpPr/>
          <p:nvPr/>
        </p:nvSpPr>
        <p:spPr>
          <a:xfrm flipV="true">
            <a:off x="1766383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3" id="23"/>
          <p:cNvSpPr/>
          <p:nvPr/>
        </p:nvSpPr>
        <p:spPr>
          <a:xfrm flipV="true">
            <a:off x="7280976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4" id="24"/>
          <p:cNvSpPr/>
          <p:nvPr/>
        </p:nvSpPr>
        <p:spPr>
          <a:xfrm flipV="true">
            <a:off x="12795569" y="5005610"/>
            <a:ext cx="3726049" cy="0"/>
          </a:xfrm>
          <a:prstGeom prst="line">
            <a:avLst/>
          </a:prstGeom>
          <a:ln cap="flat" w="9525">
            <a:solidFill>
              <a:srgbClr val="29292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5" id="25"/>
          <p:cNvSpPr txBox="true"/>
          <p:nvPr/>
        </p:nvSpPr>
        <p:spPr>
          <a:xfrm rot="0">
            <a:off x="1867309" y="5564887"/>
            <a:ext cx="3625122" cy="1480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Webcam</a:t>
            </a:r>
          </a:p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Pose</a:t>
            </a:r>
          </a:p>
          <a:p>
            <a:pPr algn="ctr">
              <a:lnSpc>
                <a:spcPts val="4017"/>
              </a:lnSpc>
            </a:pPr>
            <a:r>
              <a:rPr lang="en-US" b="true" sz="2377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Estimation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896495" y="5824765"/>
            <a:ext cx="3524196" cy="961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5"/>
              </a:lnSpc>
            </a:pPr>
            <a:r>
              <a:rPr lang="en-US" sz="231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Alert</a:t>
            </a:r>
          </a:p>
          <a:p>
            <a:pPr algn="ctr">
              <a:lnSpc>
                <a:spcPts val="3905"/>
              </a:lnSpc>
            </a:pPr>
            <a:r>
              <a:rPr lang="en-US" b="true" sz="231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Feedback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7331439" y="5552658"/>
            <a:ext cx="3625122" cy="1480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Tracking</a:t>
            </a:r>
          </a:p>
          <a:p>
            <a:pPr algn="ctr">
              <a:lnSpc>
                <a:spcPts val="4017"/>
              </a:lnSpc>
            </a:pPr>
            <a:r>
              <a:rPr lang="en-US" sz="2377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User</a:t>
            </a:r>
          </a:p>
          <a:p>
            <a:pPr algn="ctr">
              <a:lnSpc>
                <a:spcPts val="4017"/>
              </a:lnSpc>
            </a:pPr>
            <a:r>
              <a:rPr lang="en-US" b="true" sz="2377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Posture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217111" y="0"/>
            <a:ext cx="6070889" cy="10287000"/>
            <a:chOff x="0" y="0"/>
            <a:chExt cx="940540" cy="159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40540" cy="1593725"/>
            </a:xfrm>
            <a:custGeom>
              <a:avLst/>
              <a:gdLst/>
              <a:ahLst/>
              <a:cxnLst/>
              <a:rect r="r" b="b" t="t" l="l"/>
              <a:pathLst>
                <a:path h="1593725" w="940540">
                  <a:moveTo>
                    <a:pt x="0" y="0"/>
                  </a:moveTo>
                  <a:lnTo>
                    <a:pt x="940540" y="0"/>
                  </a:lnTo>
                  <a:lnTo>
                    <a:pt x="94054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7165" t="0" r="-77165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096683" y="5357635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3218412" y="5478393"/>
            <a:ext cx="1311562" cy="131156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3096683" y="3185319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8"/>
                </a:lnTo>
                <a:lnTo>
                  <a:pt x="0" y="15530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3218412" y="3306077"/>
            <a:ext cx="1311562" cy="1311562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3439309" y="3555263"/>
            <a:ext cx="869770" cy="813190"/>
          </a:xfrm>
          <a:custGeom>
            <a:avLst/>
            <a:gdLst/>
            <a:ahLst/>
            <a:cxnLst/>
            <a:rect r="r" b="b" t="t" l="l"/>
            <a:pathLst>
              <a:path h="813190" w="869770">
                <a:moveTo>
                  <a:pt x="0" y="0"/>
                </a:moveTo>
                <a:lnTo>
                  <a:pt x="869769" y="0"/>
                </a:lnTo>
                <a:lnTo>
                  <a:pt x="869769" y="813190"/>
                </a:lnTo>
                <a:lnTo>
                  <a:pt x="0" y="813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00486" t="-37580" r="-96888" b="-41331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444946" y="5745905"/>
            <a:ext cx="858496" cy="776539"/>
          </a:xfrm>
          <a:custGeom>
            <a:avLst/>
            <a:gdLst/>
            <a:ahLst/>
            <a:cxnLst/>
            <a:rect r="r" b="b" t="t" l="l"/>
            <a:pathLst>
              <a:path h="776539" w="858496">
                <a:moveTo>
                  <a:pt x="0" y="0"/>
                </a:moveTo>
                <a:lnTo>
                  <a:pt x="858495" y="0"/>
                </a:lnTo>
                <a:lnTo>
                  <a:pt x="858495" y="776538"/>
                </a:lnTo>
                <a:lnTo>
                  <a:pt x="0" y="7765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350" t="0" r="-30456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4973885" y="4079436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22.04.5 LTS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973885" y="3450488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UBUNTU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개발환경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929345" y="5674930"/>
            <a:ext cx="1611014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PYTHON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929345" y="6204111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3.10.12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3096683" y="7343273"/>
            <a:ext cx="1555021" cy="1553077"/>
          </a:xfrm>
          <a:custGeom>
            <a:avLst/>
            <a:gdLst/>
            <a:ahLst/>
            <a:cxnLst/>
            <a:rect r="r" b="b" t="t" l="l"/>
            <a:pathLst>
              <a:path h="1553077" w="1555021">
                <a:moveTo>
                  <a:pt x="0" y="0"/>
                </a:moveTo>
                <a:lnTo>
                  <a:pt x="1555021" y="0"/>
                </a:lnTo>
                <a:lnTo>
                  <a:pt x="1555021" y="1553077"/>
                </a:lnTo>
                <a:lnTo>
                  <a:pt x="0" y="1553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3218412" y="7464030"/>
            <a:ext cx="1311562" cy="1311562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-38100"/>
              <a:ext cx="660400" cy="774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3426712" y="7658916"/>
            <a:ext cx="894963" cy="921791"/>
          </a:xfrm>
          <a:custGeom>
            <a:avLst/>
            <a:gdLst/>
            <a:ahLst/>
            <a:cxnLst/>
            <a:rect r="r" b="b" t="t" l="l"/>
            <a:pathLst>
              <a:path h="921791" w="894963">
                <a:moveTo>
                  <a:pt x="0" y="0"/>
                </a:moveTo>
                <a:lnTo>
                  <a:pt x="894963" y="0"/>
                </a:lnTo>
                <a:lnTo>
                  <a:pt x="894963" y="921791"/>
                </a:lnTo>
                <a:lnTo>
                  <a:pt x="0" y="9217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7448" t="-12367" r="-5958" b="-10847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929345" y="7660567"/>
            <a:ext cx="1841061" cy="480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3"/>
              </a:lnSpc>
              <a:spcBef>
                <a:spcPct val="0"/>
              </a:spcBef>
            </a:pPr>
            <a:r>
              <a:rPr lang="en-US" b="true" sz="246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OPENVINO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929345" y="8189749"/>
            <a:ext cx="4610839" cy="284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0"/>
              </a:lnSpc>
              <a:spcBef>
                <a:spcPct val="0"/>
              </a:spcBef>
            </a:pPr>
            <a:r>
              <a:rPr lang="en-US" sz="1779">
                <a:solidFill>
                  <a:srgbClr val="292929"/>
                </a:solidFill>
                <a:latin typeface="Open Sans"/>
                <a:ea typeface="Open Sans"/>
                <a:cs typeface="Open Sans"/>
                <a:sym typeface="Open Sans"/>
              </a:rPr>
              <a:t>2024.5.0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93835" y="4342839"/>
            <a:ext cx="7300690" cy="3476954"/>
          </a:xfrm>
          <a:custGeom>
            <a:avLst/>
            <a:gdLst/>
            <a:ahLst/>
            <a:cxnLst/>
            <a:rect r="r" b="b" t="t" l="l"/>
            <a:pathLst>
              <a:path h="3476954" w="7300690">
                <a:moveTo>
                  <a:pt x="0" y="0"/>
                </a:moveTo>
                <a:lnTo>
                  <a:pt x="7300690" y="0"/>
                </a:lnTo>
                <a:lnTo>
                  <a:pt x="7300690" y="3476953"/>
                </a:lnTo>
                <a:lnTo>
                  <a:pt x="0" y="34769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75647" y="2993626"/>
            <a:ext cx="7326723" cy="2698426"/>
          </a:xfrm>
          <a:custGeom>
            <a:avLst/>
            <a:gdLst/>
            <a:ahLst/>
            <a:cxnLst/>
            <a:rect r="r" b="b" t="t" l="l"/>
            <a:pathLst>
              <a:path h="2698426" w="7326723">
                <a:moveTo>
                  <a:pt x="0" y="0"/>
                </a:moveTo>
                <a:lnTo>
                  <a:pt x="7326722" y="0"/>
                </a:lnTo>
                <a:lnTo>
                  <a:pt x="7326722" y="2698426"/>
                </a:lnTo>
                <a:lnTo>
                  <a:pt x="0" y="26984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92" r="0" b="-399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375647" y="5692052"/>
            <a:ext cx="7326723" cy="3566248"/>
          </a:xfrm>
          <a:custGeom>
            <a:avLst/>
            <a:gdLst/>
            <a:ahLst/>
            <a:cxnLst/>
            <a:rect r="r" b="b" t="t" l="l"/>
            <a:pathLst>
              <a:path h="3566248" w="7326723">
                <a:moveTo>
                  <a:pt x="0" y="0"/>
                </a:moveTo>
                <a:lnTo>
                  <a:pt x="7326722" y="0"/>
                </a:lnTo>
                <a:lnTo>
                  <a:pt x="7326722" y="3566248"/>
                </a:lnTo>
                <a:lnTo>
                  <a:pt x="0" y="35662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3209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개발 진행 상황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130270" cy="1211763"/>
            <a:chOff x="0" y="0"/>
            <a:chExt cx="649019" cy="6958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9019" cy="695814"/>
            </a:xfrm>
            <a:custGeom>
              <a:avLst/>
              <a:gdLst/>
              <a:ahLst/>
              <a:cxnLst/>
              <a:rect r="r" b="b" t="t" l="l"/>
              <a:pathLst>
                <a:path h="695814" w="649019">
                  <a:moveTo>
                    <a:pt x="0" y="0"/>
                  </a:moveTo>
                  <a:lnTo>
                    <a:pt x="649019" y="0"/>
                  </a:lnTo>
                  <a:lnTo>
                    <a:pt x="649019" y="695814"/>
                  </a:lnTo>
                  <a:lnTo>
                    <a:pt x="0" y="695814"/>
                  </a:lnTo>
                  <a:close/>
                </a:path>
              </a:pathLst>
            </a:custGeom>
            <a:solidFill>
              <a:srgbClr val="20385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14300"/>
              <a:ext cx="649019" cy="8101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542754" y="1077869"/>
            <a:ext cx="6351771" cy="903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87"/>
              </a:lnSpc>
              <a:spcBef>
                <a:spcPct val="0"/>
              </a:spcBef>
            </a:pPr>
            <a:r>
              <a:rPr lang="en-US" b="true" sz="4607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추가 및 개선사항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2713" y="1155428"/>
            <a:ext cx="962243" cy="777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88"/>
              </a:lnSpc>
              <a:spcBef>
                <a:spcPct val="0"/>
              </a:spcBef>
            </a:pPr>
            <a:r>
              <a:rPr lang="en-US" b="true" sz="3957">
                <a:solidFill>
                  <a:srgbClr val="F7F2EC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2567904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345127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19" y="0"/>
                </a:lnTo>
                <a:lnTo>
                  <a:pt x="4050219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158970" y="4094520"/>
            <a:ext cx="4024337" cy="3731088"/>
            <a:chOff x="0" y="0"/>
            <a:chExt cx="823240" cy="76325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068127" y="4094520"/>
            <a:ext cx="4024337" cy="3731088"/>
            <a:chOff x="0" y="0"/>
            <a:chExt cx="823240" cy="76325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772104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Multi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Thread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81262" y="5142305"/>
            <a:ext cx="2798069" cy="1597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Person</a:t>
            </a:r>
          </a:p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Recognition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&amp; Crop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12120021" y="4060816"/>
            <a:ext cx="4050219" cy="4629362"/>
          </a:xfrm>
          <a:custGeom>
            <a:avLst/>
            <a:gdLst/>
            <a:ahLst/>
            <a:cxnLst/>
            <a:rect r="r" b="b" t="t" l="l"/>
            <a:pathLst>
              <a:path h="4629362" w="4050219">
                <a:moveTo>
                  <a:pt x="0" y="0"/>
                </a:moveTo>
                <a:lnTo>
                  <a:pt x="4050220" y="0"/>
                </a:lnTo>
                <a:lnTo>
                  <a:pt x="4050220" y="4629362"/>
                </a:lnTo>
                <a:lnTo>
                  <a:pt x="0" y="46293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</a:blip>
            <a:stretch>
              <a:fillRect l="-7149" t="0" r="-7149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1843021" y="4094520"/>
            <a:ext cx="4024337" cy="3731088"/>
            <a:chOff x="0" y="0"/>
            <a:chExt cx="823240" cy="76325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3240" cy="763251"/>
            </a:xfrm>
            <a:custGeom>
              <a:avLst/>
              <a:gdLst/>
              <a:ahLst/>
              <a:cxnLst/>
              <a:rect r="r" b="b" t="t" l="l"/>
              <a:pathLst>
                <a:path h="763251" w="823240">
                  <a:moveTo>
                    <a:pt x="82722" y="0"/>
                  </a:moveTo>
                  <a:lnTo>
                    <a:pt x="740517" y="0"/>
                  </a:lnTo>
                  <a:cubicBezTo>
                    <a:pt x="786204" y="0"/>
                    <a:pt x="823240" y="37036"/>
                    <a:pt x="823240" y="82722"/>
                  </a:cubicBezTo>
                  <a:lnTo>
                    <a:pt x="823240" y="680529"/>
                  </a:lnTo>
                  <a:cubicBezTo>
                    <a:pt x="823240" y="726215"/>
                    <a:pt x="786204" y="763251"/>
                    <a:pt x="740517" y="763251"/>
                  </a:cubicBezTo>
                  <a:lnTo>
                    <a:pt x="82722" y="763251"/>
                  </a:lnTo>
                  <a:cubicBezTo>
                    <a:pt x="60783" y="763251"/>
                    <a:pt x="39742" y="754536"/>
                    <a:pt x="24229" y="739022"/>
                  </a:cubicBezTo>
                  <a:cubicBezTo>
                    <a:pt x="8715" y="723509"/>
                    <a:pt x="0" y="702468"/>
                    <a:pt x="0" y="680529"/>
                  </a:cubicBezTo>
                  <a:lnTo>
                    <a:pt x="0" y="82722"/>
                  </a:lnTo>
                  <a:cubicBezTo>
                    <a:pt x="0" y="37036"/>
                    <a:pt x="37036" y="0"/>
                    <a:pt x="8272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14300"/>
              <a:ext cx="823240" cy="877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05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2456156" y="5412098"/>
            <a:ext cx="2798069" cy="105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</a:pPr>
            <a:r>
              <a:rPr lang="en-US" sz="3089" b="true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Background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b="true" sz="3089">
                <a:solidFill>
                  <a:srgbClr val="292929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Removal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DAGYN6d4UTM</dc:identifier>
  <dcterms:modified xsi:type="dcterms:W3CDTF">2011-08-01T06:04:30Z</dcterms:modified>
  <cp:revision>1</cp:revision>
  <dc:title>Mini Project</dc:title>
</cp:coreProperties>
</file>

<file path=docProps/thumbnail.jpeg>
</file>